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11" r:id="rId2"/>
    <p:sldId id="2750" r:id="rId3"/>
    <p:sldId id="2756" r:id="rId4"/>
    <p:sldId id="3017" r:id="rId5"/>
    <p:sldId id="3020" r:id="rId6"/>
    <p:sldId id="3021" r:id="rId7"/>
    <p:sldId id="3022" r:id="rId8"/>
    <p:sldId id="3014" r:id="rId9"/>
    <p:sldId id="3016" r:id="rId10"/>
  </p:sldIdLst>
  <p:sldSz cx="12192000" cy="6858000"/>
  <p:notesSz cx="6819900" cy="99187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1pPr>
    <a:lvl2pPr marL="227330" indent="230505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2pPr>
    <a:lvl3pPr marL="455930" indent="459105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3pPr>
    <a:lvl4pPr marL="684530" indent="687705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4pPr>
    <a:lvl5pPr marL="913130" indent="916305" algn="l" rtl="0" eaLnBrk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Helvetica" panose="020B0604020202020204" pitchFamily="34" charset="0"/>
        <a:ea typeface="宋体" panose="02010600030101010101" pitchFamily="2" charset="-122"/>
        <a:cs typeface="+mn-cs"/>
        <a:sym typeface="Helvetica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默认节" id="{3183B6F9-8220-4F68-B2DA-FA4C20AC9489}">
          <p14:sldIdLst>
            <p14:sldId id="3011"/>
            <p14:sldId id="2750"/>
            <p14:sldId id="2756"/>
            <p14:sldId id="3017"/>
            <p14:sldId id="3020"/>
            <p14:sldId id="3021"/>
            <p14:sldId id="3022"/>
            <p14:sldId id="3014"/>
            <p14:sldId id="30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pos="3845">
          <p15:clr>
            <a:srgbClr val="A4A3A4"/>
          </p15:clr>
        </p15:guide>
        <p15:guide id="3" pos="1688">
          <p15:clr>
            <a:srgbClr val="A4A3A4"/>
          </p15:clr>
        </p15:guide>
        <p15:guide id="4" pos="438">
          <p15:clr>
            <a:srgbClr val="A4A3A4"/>
          </p15:clr>
        </p15:guide>
        <p15:guide id="5" pos="6153">
          <p15:clr>
            <a:srgbClr val="A4A3A4"/>
          </p15:clr>
        </p15:guide>
        <p15:guide id="6" pos="2676">
          <p15:clr>
            <a:srgbClr val="A4A3A4"/>
          </p15:clr>
        </p15:guide>
        <p15:guide id="7" pos="49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0" userDrawn="1">
          <p15:clr>
            <a:srgbClr val="A4A3A4"/>
          </p15:clr>
        </p15:guide>
        <p15:guide id="2" pos="2055" userDrawn="1">
          <p15:clr>
            <a:srgbClr val="A4A3A4"/>
          </p15:clr>
        </p15:guide>
        <p15:guide id="3" orient="horz" pos="3124" userDrawn="1">
          <p15:clr>
            <a:srgbClr val="A4A3A4"/>
          </p15:clr>
        </p15:guide>
        <p15:guide id="4" pos="2147" userDrawn="1">
          <p15:clr>
            <a:srgbClr val="A4A3A4"/>
          </p15:clr>
        </p15:guide>
        <p15:guide id="5" pos="2056" userDrawn="1">
          <p15:clr>
            <a:srgbClr val="A4A3A4"/>
          </p15:clr>
        </p15:guide>
        <p15:guide id="6" pos="214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70C0"/>
    <a:srgbClr val="E9EDF4"/>
    <a:srgbClr val="D0D8E8"/>
    <a:srgbClr val="000099"/>
    <a:srgbClr val="FF6600"/>
    <a:srgbClr val="FFFF00"/>
    <a:srgbClr val="FFCCCC"/>
    <a:srgbClr val="CCF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11" autoAdjust="0"/>
    <p:restoredTop sz="94364" autoAdjust="0"/>
  </p:normalViewPr>
  <p:slideViewPr>
    <p:cSldViewPr>
      <p:cViewPr varScale="1">
        <p:scale>
          <a:sx n="150" d="100"/>
          <a:sy n="150" d="100"/>
        </p:scale>
        <p:origin x="444" y="72"/>
      </p:cViewPr>
      <p:guideLst>
        <p:guide orient="horz" pos="1026"/>
        <p:guide pos="3845"/>
        <p:guide pos="1688"/>
        <p:guide pos="438"/>
        <p:guide pos="6153"/>
        <p:guide pos="2676"/>
        <p:guide pos="49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5320" y="304"/>
      </p:cViewPr>
      <p:guideLst>
        <p:guide orient="horz" pos="3030"/>
        <p:guide pos="2055"/>
        <p:guide orient="horz" pos="3124"/>
        <p:guide pos="2147"/>
        <p:guide pos="2056"/>
        <p:guide pos="21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6033" cy="497530"/>
          </a:xfrm>
          <a:prstGeom prst="rect">
            <a:avLst/>
          </a:prstGeom>
        </p:spPr>
        <p:txBody>
          <a:bodyPr vert="horz" lIns="91471" tIns="45736" rIns="91471" bIns="45736" rtlCol="0"/>
          <a:lstStyle>
            <a:lvl1pPr algn="l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62277" y="1"/>
            <a:ext cx="2956033" cy="497530"/>
          </a:xfrm>
          <a:prstGeom prst="rect">
            <a:avLst/>
          </a:prstGeom>
        </p:spPr>
        <p:txBody>
          <a:bodyPr vert="horz" lIns="91471" tIns="45736" rIns="91471" bIns="45736" rtlCol="0"/>
          <a:lstStyle>
            <a:lvl1pPr algn="r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CED177F-5F32-4E89-8870-549D82E429CB}" type="datetimeFigureOut">
              <a:rPr lang="zh-CN" altLang="en-US"/>
              <a:t>2025/3/17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2" y="9421171"/>
            <a:ext cx="2956033" cy="497530"/>
          </a:xfrm>
          <a:prstGeom prst="rect">
            <a:avLst/>
          </a:prstGeom>
        </p:spPr>
        <p:txBody>
          <a:bodyPr vert="horz" lIns="91471" tIns="45736" rIns="91471" bIns="45736" rtlCol="0" anchor="b"/>
          <a:lstStyle>
            <a:lvl1pPr algn="l" eaLnBrk="1" hangingPunct="1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6168" y="8977860"/>
            <a:ext cx="2954441" cy="497530"/>
          </a:xfrm>
          <a:prstGeom prst="rect">
            <a:avLst/>
          </a:prstGeom>
        </p:spPr>
        <p:txBody>
          <a:bodyPr vert="horz" wrap="square" lIns="91471" tIns="45736" rIns="91471" bIns="45736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4BFB63-BB26-4DB3-826A-25B085ECD2E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5120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03188" y="742950"/>
            <a:ext cx="6613525" cy="371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9219" name="文本占位符 5121"/>
          <p:cNvSpPr>
            <a:spLocks noGrp="1" noChangeArrowheads="1"/>
          </p:cNvSpPr>
          <p:nvPr>
            <p:ph type="body" sz="quarter" idx="9"/>
          </p:nvPr>
        </p:nvSpPr>
        <p:spPr bwMode="auto">
          <a:xfrm>
            <a:off x="909427" y="4712180"/>
            <a:ext cx="5001048" cy="446341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71" tIns="45736" rIns="91471" bIns="45736" numCol="1" anchor="t" anchorCtr="0" compatLnSpc="1"/>
          <a:lstStyle/>
          <a:p>
            <a:pPr lvl="0"/>
            <a:r>
              <a:rPr lang="en-US" altLang="zh-CN" noProof="0" dirty="0">
                <a:sym typeface="Avenir Roman" charset="0"/>
              </a:rPr>
              <a:t>Click to edit Master text styles</a:t>
            </a:r>
          </a:p>
          <a:p>
            <a:pPr lvl="1"/>
            <a:r>
              <a:rPr lang="en-US" altLang="zh-CN" noProof="0" dirty="0">
                <a:sym typeface="Avenir Roman" charset="0"/>
              </a:rPr>
              <a:t>Second level</a:t>
            </a:r>
          </a:p>
          <a:p>
            <a:pPr lvl="2"/>
            <a:r>
              <a:rPr lang="en-US" altLang="zh-CN" noProof="0" dirty="0">
                <a:sym typeface="Avenir Roman" charset="0"/>
              </a:rPr>
              <a:t>Third level</a:t>
            </a:r>
          </a:p>
          <a:p>
            <a:pPr lvl="3"/>
            <a:r>
              <a:rPr lang="en-US" altLang="zh-CN" noProof="0" dirty="0">
                <a:sym typeface="Avenir Roman" charset="0"/>
              </a:rPr>
              <a:t>Fourth level</a:t>
            </a:r>
          </a:p>
          <a:p>
            <a:pPr lvl="4"/>
            <a:r>
              <a:rPr lang="en-US" altLang="zh-CN" noProof="0" dirty="0">
                <a:sym typeface="Avenir Roman" charset="0"/>
              </a:rPr>
              <a:t>Fifth level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>
          <a:xfrm>
            <a:off x="3862277" y="9420704"/>
            <a:ext cx="2956033" cy="496411"/>
          </a:xfrm>
          <a:prstGeom prst="rect">
            <a:avLst/>
          </a:prstGeom>
        </p:spPr>
        <p:txBody>
          <a:bodyPr vert="horz" lIns="91471" tIns="45736" rIns="91471" bIns="45736" rtlCol="0" anchor="b"/>
          <a:lstStyle>
            <a:lvl1pPr algn="r">
              <a:defRPr sz="1200"/>
            </a:lvl1pPr>
          </a:lstStyle>
          <a:p>
            <a:fld id="{863EED97-7EE1-4269-B005-D6E7895AED2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227330" rtl="0" eaLnBrk="0" fontAlgn="base" hangingPunct="0">
      <a:lnSpc>
        <a:spcPct val="125000"/>
      </a:lnSpc>
      <a:spcBef>
        <a:spcPct val="0"/>
      </a:spcBef>
      <a:spcAft>
        <a:spcPct val="0"/>
      </a:spcAft>
      <a:defRPr sz="1600" b="1" kern="1200">
        <a:solidFill>
          <a:srgbClr val="000000"/>
        </a:solidFill>
        <a:latin typeface="微软雅黑" panose="020B0503020204020204" pitchFamily="34" charset="-122"/>
        <a:ea typeface="微软雅黑" panose="020B0503020204020204" pitchFamily="34" charset="-122"/>
        <a:sym typeface="Avenir Roman"/>
      </a:defRPr>
    </a:lvl1pPr>
    <a:lvl2pPr marL="113030" lvl="1" algn="l" defTabSz="227330" rtl="0" eaLnBrk="0" fontAlgn="base" hangingPunct="0">
      <a:lnSpc>
        <a:spcPct val="125000"/>
      </a:lnSpc>
      <a:spcBef>
        <a:spcPct val="0"/>
      </a:spcBef>
      <a:spcAft>
        <a:spcPct val="0"/>
      </a:spcAft>
      <a:defRPr sz="1200" kern="1200">
        <a:solidFill>
          <a:srgbClr val="000000"/>
        </a:solidFill>
        <a:latin typeface="Avenir Roman" charset="0"/>
        <a:sym typeface="Avenir Roman"/>
      </a:defRPr>
    </a:lvl2pPr>
    <a:lvl3pPr marL="227330" lvl="2" algn="l" defTabSz="227330" rtl="0" eaLnBrk="0" fontAlgn="base" hangingPunct="0">
      <a:lnSpc>
        <a:spcPct val="125000"/>
      </a:lnSpc>
      <a:spcBef>
        <a:spcPct val="0"/>
      </a:spcBef>
      <a:spcAft>
        <a:spcPct val="0"/>
      </a:spcAft>
      <a:defRPr sz="1200" kern="1200">
        <a:solidFill>
          <a:srgbClr val="000000"/>
        </a:solidFill>
        <a:latin typeface="Avenir Roman" charset="0"/>
        <a:sym typeface="Avenir Roman"/>
      </a:defRPr>
    </a:lvl3pPr>
    <a:lvl4pPr marL="341630" lvl="3" algn="l" defTabSz="227330" rtl="0" eaLnBrk="0" fontAlgn="base" hangingPunct="0">
      <a:lnSpc>
        <a:spcPct val="125000"/>
      </a:lnSpc>
      <a:spcBef>
        <a:spcPct val="0"/>
      </a:spcBef>
      <a:spcAft>
        <a:spcPct val="0"/>
      </a:spcAft>
      <a:defRPr sz="1200" kern="1200">
        <a:solidFill>
          <a:srgbClr val="000000"/>
        </a:solidFill>
        <a:latin typeface="Avenir Roman" charset="0"/>
        <a:sym typeface="Avenir Roman"/>
      </a:defRPr>
    </a:lvl4pPr>
    <a:lvl5pPr marL="455930" lvl="4" algn="l" defTabSz="227330" rtl="0" eaLnBrk="0" fontAlgn="base" hangingPunct="0">
      <a:lnSpc>
        <a:spcPct val="125000"/>
      </a:lnSpc>
      <a:spcBef>
        <a:spcPct val="0"/>
      </a:spcBef>
      <a:spcAft>
        <a:spcPct val="0"/>
      </a:spcAft>
      <a:defRPr sz="1200" kern="1200">
        <a:solidFill>
          <a:srgbClr val="000000"/>
        </a:solidFill>
        <a:latin typeface="Avenir Roman" charset="0"/>
        <a:sym typeface="Avenir Roman"/>
      </a:defRPr>
    </a:lvl5pPr>
    <a:lvl6pPr marL="1143000" lvl="5" indent="0" algn="l" defTabSz="228600" rtl="0" eaLnBrk="1" fontAlgn="base" latinLnBrk="0" hangingPunct="0">
      <a:lnSpc>
        <a:spcPct val="125000"/>
      </a:lnSpc>
      <a:spcBef>
        <a:spcPct val="0"/>
      </a:spcBef>
      <a:spcAft>
        <a:spcPct val="0"/>
      </a:spcAft>
      <a:buNone/>
      <a:defRPr sz="1200" b="0" i="0" u="none" kern="1200" baseline="0">
        <a:solidFill>
          <a:srgbClr val="000000"/>
        </a:solidFill>
        <a:latin typeface="Avenir Roman" charset="0"/>
        <a:sym typeface="Avenir Roman" charset="0"/>
      </a:defRPr>
    </a:lvl6pPr>
    <a:lvl7pPr marL="1371600" lvl="6" indent="0" algn="l" defTabSz="228600" rtl="0" eaLnBrk="1" fontAlgn="base" latinLnBrk="0" hangingPunct="0">
      <a:lnSpc>
        <a:spcPct val="125000"/>
      </a:lnSpc>
      <a:spcBef>
        <a:spcPct val="0"/>
      </a:spcBef>
      <a:spcAft>
        <a:spcPct val="0"/>
      </a:spcAft>
      <a:buNone/>
      <a:defRPr sz="1200" b="0" i="0" u="none" kern="1200" baseline="0">
        <a:solidFill>
          <a:srgbClr val="000000"/>
        </a:solidFill>
        <a:latin typeface="Avenir Roman" charset="0"/>
        <a:sym typeface="Avenir Roman" charset="0"/>
      </a:defRPr>
    </a:lvl7pPr>
    <a:lvl8pPr marL="1600200" lvl="7" indent="0" algn="l" defTabSz="228600" rtl="0" eaLnBrk="1" fontAlgn="base" latinLnBrk="0" hangingPunct="0">
      <a:lnSpc>
        <a:spcPct val="125000"/>
      </a:lnSpc>
      <a:spcBef>
        <a:spcPct val="0"/>
      </a:spcBef>
      <a:spcAft>
        <a:spcPct val="0"/>
      </a:spcAft>
      <a:buNone/>
      <a:defRPr sz="1200" b="0" i="0" u="none" kern="1200" baseline="0">
        <a:solidFill>
          <a:srgbClr val="000000"/>
        </a:solidFill>
        <a:latin typeface="Avenir Roman" charset="0"/>
        <a:sym typeface="Avenir Roman" charset="0"/>
      </a:defRPr>
    </a:lvl8pPr>
    <a:lvl9pPr marL="1828800" lvl="8" indent="0" algn="l" defTabSz="228600" rtl="0" eaLnBrk="1" fontAlgn="base" latinLnBrk="0" hangingPunct="0">
      <a:lnSpc>
        <a:spcPct val="125000"/>
      </a:lnSpc>
      <a:spcBef>
        <a:spcPct val="0"/>
      </a:spcBef>
      <a:spcAft>
        <a:spcPct val="0"/>
      </a:spcAft>
      <a:buNone/>
      <a:defRPr sz="1200" b="0" i="0" u="none" kern="1200" baseline="0">
        <a:solidFill>
          <a:srgbClr val="000000"/>
        </a:solidFill>
        <a:latin typeface="Avenir Roman" charset="0"/>
        <a:sym typeface="Avenir Roman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4294967295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9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3EED97-7EE1-4269-B005-D6E7895AED2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114000"/>
              </a:lnSpc>
              <a:defRPr/>
            </a:pPr>
            <a:endParaRPr lang="en-US" altLang="zh-CN" sz="15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ED97-7EE1-4269-B005-D6E7895AED28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0"/>
            <a:ext cx="10775950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直接箭头连接符 79"/>
          <p:cNvCxnSpPr/>
          <p:nvPr userDrawn="1"/>
        </p:nvCxnSpPr>
        <p:spPr bwMode="auto">
          <a:xfrm>
            <a:off x="0" y="981266"/>
            <a:ext cx="12204000" cy="0"/>
          </a:xfrm>
          <a:prstGeom prst="straightConnector1">
            <a:avLst/>
          </a:prstGeom>
          <a:ln w="19050">
            <a:solidFill>
              <a:srgbClr val="003BB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占位符 1"/>
          <p:cNvSpPr>
            <a:spLocks noGrp="1"/>
          </p:cNvSpPr>
          <p:nvPr>
            <p:ph type="title"/>
          </p:nvPr>
        </p:nvSpPr>
        <p:spPr>
          <a:xfrm>
            <a:off x="2738414" y="0"/>
            <a:ext cx="9144064" cy="939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7" name="内容占位符 2"/>
          <p:cNvSpPr>
            <a:spLocks noGrp="1"/>
          </p:cNvSpPr>
          <p:nvPr>
            <p:ph idx="1"/>
          </p:nvPr>
        </p:nvSpPr>
        <p:spPr>
          <a:xfrm>
            <a:off x="452398" y="1142984"/>
            <a:ext cx="11215766" cy="5429288"/>
          </a:xfrm>
          <a:prstGeom prst="rect">
            <a:avLst/>
          </a:prstGeom>
        </p:spPr>
        <p:txBody>
          <a:bodyPr/>
          <a:lstStyle>
            <a:lvl1pPr marL="355600" indent="-3556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p"/>
              <a:defRPr b="1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2625" indent="-327025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81075" indent="-265430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Char char="["/>
              <a:defRPr sz="20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lnSpc>
                <a:spcPct val="110000"/>
              </a:lnSpc>
              <a:spcBef>
                <a:spcPts val="0"/>
              </a:spcBef>
              <a:defRPr/>
            </a:lvl4pPr>
            <a:lvl5pPr>
              <a:lnSpc>
                <a:spcPct val="11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134600" y="6525344"/>
            <a:ext cx="2057400" cy="285728"/>
          </a:xfrm>
          <a:prstGeom prst="rect">
            <a:avLst/>
          </a:prstGeom>
        </p:spPr>
        <p:txBody>
          <a:bodyPr/>
          <a:lstStyle>
            <a:lvl1pPr algn="r">
              <a:defRPr sz="2000" b="1"/>
            </a:lvl1pPr>
          </a:lstStyle>
          <a:p>
            <a:fld id="{A38459F6-5449-4750-953C-1435A350A6EA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050" y="0"/>
            <a:ext cx="10775950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直接箭头连接符 79"/>
          <p:cNvCxnSpPr/>
          <p:nvPr userDrawn="1"/>
        </p:nvCxnSpPr>
        <p:spPr bwMode="auto">
          <a:xfrm>
            <a:off x="0" y="981266"/>
            <a:ext cx="12204000" cy="0"/>
          </a:xfrm>
          <a:prstGeom prst="straightConnector1">
            <a:avLst/>
          </a:prstGeom>
          <a:ln w="19050">
            <a:solidFill>
              <a:srgbClr val="003BB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占位符 1"/>
          <p:cNvSpPr>
            <a:spLocks noGrp="1"/>
          </p:cNvSpPr>
          <p:nvPr>
            <p:ph type="title"/>
          </p:nvPr>
        </p:nvSpPr>
        <p:spPr>
          <a:xfrm>
            <a:off x="2738414" y="0"/>
            <a:ext cx="8858312" cy="939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600"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7" name="内容占位符 2"/>
          <p:cNvSpPr>
            <a:spLocks noGrp="1"/>
          </p:cNvSpPr>
          <p:nvPr>
            <p:ph idx="1"/>
          </p:nvPr>
        </p:nvSpPr>
        <p:spPr>
          <a:xfrm>
            <a:off x="452398" y="1142984"/>
            <a:ext cx="11072890" cy="5500726"/>
          </a:xfrm>
          <a:prstGeom prst="rect">
            <a:avLst/>
          </a:prstGeom>
        </p:spPr>
        <p:txBody>
          <a:bodyPr/>
          <a:lstStyle>
            <a:lvl1pPr marL="355600" indent="-35560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p"/>
              <a:defRPr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682625" indent="-327025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b="1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981075" indent="-265430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Char char="["/>
              <a:defRPr sz="20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lnSpc>
                <a:spcPct val="110000"/>
              </a:lnSpc>
              <a:spcBef>
                <a:spcPts val="0"/>
              </a:spcBef>
              <a:defRPr/>
            </a:lvl4pPr>
            <a:lvl5pPr>
              <a:lnSpc>
                <a:spcPct val="11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134600" y="6525344"/>
            <a:ext cx="2057400" cy="285728"/>
          </a:xfrm>
          <a:prstGeom prst="rect">
            <a:avLst/>
          </a:prstGeom>
        </p:spPr>
        <p:txBody>
          <a:bodyPr/>
          <a:lstStyle>
            <a:lvl1pPr algn="r">
              <a:defRPr sz="2000" b="1"/>
            </a:lvl1pPr>
          </a:lstStyle>
          <a:p>
            <a:fld id="{A38459F6-5449-4750-953C-1435A350A6EA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134600" y="6525344"/>
            <a:ext cx="2057400" cy="285728"/>
          </a:xfrm>
          <a:prstGeom prst="rect">
            <a:avLst/>
          </a:prstGeom>
        </p:spPr>
        <p:txBody>
          <a:bodyPr/>
          <a:lstStyle>
            <a:lvl1pPr algn="r">
              <a:defRPr sz="2000" b="1"/>
            </a:lvl1pPr>
          </a:lstStyle>
          <a:p>
            <a:fld id="{A38459F6-5449-4750-953C-1435A350A6EA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2"/>
          <p:cNvSpPr>
            <a:spLocks noGrp="1"/>
          </p:cNvSpPr>
          <p:nvPr>
            <p:ph idx="1" hasCustomPrompt="1"/>
          </p:nvPr>
        </p:nvSpPr>
        <p:spPr>
          <a:xfrm>
            <a:off x="587299" y="1155644"/>
            <a:ext cx="10905572" cy="530300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A5386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defRPr>
            </a:lvl2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16" name="标题 1"/>
          <p:cNvSpPr>
            <a:spLocks noGrp="1"/>
          </p:cNvSpPr>
          <p:nvPr>
            <p:ph type="title"/>
          </p:nvPr>
        </p:nvSpPr>
        <p:spPr>
          <a:xfrm>
            <a:off x="765908" y="205980"/>
            <a:ext cx="10514231" cy="6116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>
                <a:solidFill>
                  <a:srgbClr val="3A5386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zh-CN"/>
              <a:t>- </a:t>
            </a:r>
            <a:fld id="{6FA42286-819E-9B47-9F50-7E788D82D291}" type="slidenum">
              <a:rPr kumimoji="1" lang="zh-CN" altLang="en-US" smtClean="0"/>
              <a:t>‹#›</a:t>
            </a:fld>
            <a:r>
              <a:rPr kumimoji="1" lang="zh-CN" altLang="en-US"/>
              <a:t> </a:t>
            </a:r>
            <a:r>
              <a:rPr kumimoji="1" lang="en-US" altLang="zh-CN"/>
              <a:t>-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134600" y="6572272"/>
            <a:ext cx="2057400" cy="285728"/>
          </a:xfrm>
          <a:prstGeom prst="rect">
            <a:avLst/>
          </a:prstGeom>
        </p:spPr>
        <p:txBody>
          <a:bodyPr/>
          <a:lstStyle>
            <a:lvl1pPr algn="r">
              <a:defRPr sz="2000" b="1"/>
            </a:lvl1pPr>
          </a:lstStyle>
          <a:p>
            <a:fld id="{A38459F6-5449-4750-953C-1435A350A6EA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panose="02010600030101010101" pitchFamily="2" charset="-122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  <a:cs typeface="宋体" panose="02010600030101010101" pitchFamily="2" charset="-122"/>
        </a:defRPr>
      </a:lvl5pPr>
      <a:lvl6pPr marL="2286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5425" indent="-225425" algn="l" rtl="0" eaLnBrk="0" fontAlgn="base" hangingPunct="0">
        <a:lnSpc>
          <a:spcPct val="90000"/>
        </a:lnSpc>
        <a:spcBef>
          <a:spcPct val="40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宋体" panose="02010600030101010101" pitchFamily="2" charset="-122"/>
        </a:defRPr>
      </a:lvl1pPr>
      <a:lvl2pPr marL="682625" indent="-225425" algn="l" rtl="0" eaLnBrk="0" fontAlgn="base" hangingPunct="0">
        <a:lnSpc>
          <a:spcPct val="90000"/>
        </a:lnSpc>
        <a:spcBef>
          <a:spcPct val="20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lnSpc>
          <a:spcPct val="90000"/>
        </a:lnSpc>
        <a:spcBef>
          <a:spcPct val="20100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lnSpc>
          <a:spcPct val="90000"/>
        </a:lnSpc>
        <a:spcBef>
          <a:spcPct val="201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lnSpc>
          <a:spcPct val="90000"/>
        </a:lnSpc>
        <a:spcBef>
          <a:spcPct val="201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65" indent="-228600" algn="l" defTabSz="913765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lnSpc>
          <a:spcPct val="90000"/>
        </a:lnSpc>
        <a:spcBef>
          <a:spcPct val="20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2453" y="469464"/>
            <a:ext cx="11215766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600" b="1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路演报告格式及相关建议</a:t>
            </a:r>
            <a:endParaRPr lang="en-US" altLang="zh-CN" sz="3600" b="1" kern="100" dirty="0" smtClean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zh-CN" altLang="en-US" sz="2400" b="1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（中国科学院发展规划局知识产权管理处，</a:t>
            </a:r>
            <a:r>
              <a:rPr lang="en-US" altLang="zh-CN" sz="2400" b="1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2025</a:t>
            </a:r>
            <a:r>
              <a:rPr lang="zh-CN" altLang="en-US" sz="2400" b="1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 sz="2400" b="1" kern="100" dirty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kern="1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月）</a:t>
            </a:r>
            <a:endParaRPr lang="en-US" altLang="zh-CN" sz="2400" b="1" kern="100" dirty="0" smtClean="0">
              <a:solidFill>
                <a:srgbClr val="0070C0"/>
              </a:solidFill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endParaRPr lang="en-US" altLang="zh-CN" sz="2800" b="1" kern="100" dirty="0" smtClean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4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路演报告内容包括但不限于：</a:t>
            </a:r>
            <a:endParaRPr lang="en-US" altLang="zh-CN" sz="2400" b="1" kern="1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98830" lvl="2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单位及团队基本情况</a:t>
            </a:r>
            <a:endParaRPr lang="en-US" altLang="zh-CN" sz="2000" b="1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98830" lvl="2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拟转化科技成果主要内容</a:t>
            </a:r>
            <a:endParaRPr lang="en-US" altLang="zh-CN" sz="2000" b="1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98830" lvl="2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市场和应用场景</a:t>
            </a:r>
            <a:endParaRPr lang="en-US" altLang="zh-CN" sz="2000" b="1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98830" lvl="2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成果转化或合作方式</a:t>
            </a:r>
          </a:p>
          <a:p>
            <a:pPr marL="342900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普通路演报告，建议在</a:t>
            </a:r>
            <a:r>
              <a:rPr lang="en-US" altLang="zh-CN" sz="20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25</a:t>
            </a:r>
            <a:r>
              <a:rPr lang="zh-CN" altLang="en-US" sz="2000" b="1" kern="1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张幻灯片以内（含提纲及首末页）；主旨报告或多项成果可酌情增加。专业性强的重要内容，建议在幻灯片中凝练主题并尽量通俗表达</a:t>
            </a:r>
            <a:endParaRPr lang="en-US" altLang="zh-CN" sz="2000" b="1" kern="1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建议请熟悉技术应用的科研人员或转化部门负责同志采用</a:t>
            </a:r>
            <a:r>
              <a:rPr lang="en-US" altLang="zh-CN" sz="2000" b="1" kern="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PPT</a:t>
            </a:r>
            <a:r>
              <a:rPr lang="zh-CN" altLang="en-US" sz="2000" b="1" kern="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形式汇报。如对本单位多个成果进行集中介绍，请在参考本框架基础上，突出重点</a:t>
            </a:r>
            <a:r>
              <a:rPr lang="zh-CN" altLang="en-US" sz="2000" b="1" kern="1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内容</a:t>
            </a:r>
            <a:endParaRPr lang="en-US" altLang="zh-CN" sz="2000" b="1" kern="1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4" y="146655"/>
            <a:ext cx="784890" cy="8050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3215" y="1680172"/>
            <a:ext cx="12153418" cy="794064"/>
          </a:xfrm>
          <a:prstGeom prst="rect">
            <a:avLst/>
          </a:prstGeom>
          <a:noFill/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4000"/>
              </a:lnSpc>
              <a:defRPr/>
            </a:pPr>
            <a:r>
              <a:rPr lang="en-US" altLang="zh-CN" sz="40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郭沫若书法字体" panose="03000509000000000000" pitchFamily="65" charset="-122"/>
              </a:rPr>
              <a:t>XXX</a:t>
            </a:r>
            <a:r>
              <a:rPr lang="zh-CN" altLang="en-US" sz="40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郭沫若书法字体" panose="03000509000000000000" pitchFamily="65" charset="-122"/>
              </a:rPr>
              <a:t>技术</a:t>
            </a:r>
            <a:r>
              <a:rPr lang="zh-CN" altLang="en-US" sz="4000" b="1" spc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郭沫若书法字体" panose="03000509000000000000" pitchFamily="65" charset="-122"/>
              </a:rPr>
              <a:t>推介</a:t>
            </a:r>
            <a:r>
              <a:rPr lang="en-US" altLang="zh-CN" sz="40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郭沫若书法字体" panose="03000509000000000000" pitchFamily="65" charset="-122"/>
              </a:rPr>
              <a:t>/XX</a:t>
            </a:r>
            <a:r>
              <a:rPr lang="zh-CN" altLang="en-US" sz="40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郭沫若书法字体" panose="03000509000000000000" pitchFamily="65" charset="-122"/>
              </a:rPr>
              <a:t>单位拟转化科技成果推介</a:t>
            </a:r>
            <a:endParaRPr lang="en-US" altLang="zh-CN" sz="4000" b="1" spc="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郭沫若书法字体" panose="03000509000000000000" pitchFamily="65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-6076" y="3789040"/>
            <a:ext cx="12192000" cy="235776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anchor="ctr"/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zh-CN" altLang="en-US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报告人：姓名及职务     </a:t>
            </a:r>
            <a:endParaRPr lang="en-US" altLang="zh-CN" sz="2400" b="1" dirty="0" smtClean="0">
              <a:solidFill>
                <a:srgbClr val="0060A8"/>
              </a:solidFill>
              <a:latin typeface="方正小标宋简体" panose="02000000000000000000" pitchFamily="65" charset="-122"/>
              <a:ea typeface="方正小标宋简体" panose="02000000000000000000" pitchFamily="65" charset="-122"/>
            </a:endParaRPr>
          </a:p>
          <a:p>
            <a:pPr algn="ctr" eaLnBrk="1" hangingPunct="1">
              <a:defRPr/>
            </a:pPr>
            <a:r>
              <a:rPr lang="zh-CN" altLang="en-US" sz="2400" b="1" dirty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中国科学院</a:t>
            </a:r>
            <a:r>
              <a:rPr lang="en-US" altLang="zh-CN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XXX</a:t>
            </a:r>
            <a:r>
              <a:rPr lang="zh-CN" altLang="en-US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研究所</a:t>
            </a:r>
            <a:endParaRPr lang="en-US" altLang="zh-CN" sz="2400" b="1" dirty="0" smtClean="0">
              <a:solidFill>
                <a:srgbClr val="0060A8"/>
              </a:solidFill>
              <a:latin typeface="方正小标宋简体" panose="02000000000000000000" pitchFamily="65" charset="-122"/>
              <a:ea typeface="方正小标宋简体" panose="02000000000000000000" pitchFamily="65" charset="-122"/>
            </a:endParaRPr>
          </a:p>
          <a:p>
            <a:pPr algn="ctr" eaLnBrk="1" hangingPunct="1">
              <a:defRPr/>
            </a:pPr>
            <a:r>
              <a:rPr lang="en-US" altLang="zh-CN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XXX</a:t>
            </a:r>
            <a:r>
              <a:rPr lang="zh-CN" altLang="en-US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实验室</a:t>
            </a:r>
            <a:endParaRPr lang="en-US" altLang="zh-CN" sz="2400" b="1" dirty="0" smtClean="0">
              <a:solidFill>
                <a:srgbClr val="0060A8"/>
              </a:solidFill>
              <a:latin typeface="方正小标宋简体" panose="02000000000000000000" pitchFamily="65" charset="-122"/>
              <a:ea typeface="方正小标宋简体" panose="02000000000000000000" pitchFamily="65" charset="-122"/>
            </a:endParaRPr>
          </a:p>
          <a:p>
            <a:pPr algn="ctr" eaLnBrk="1" hangingPunct="1">
              <a:defRPr/>
            </a:pPr>
            <a:r>
              <a:rPr lang="en-US" altLang="zh-CN" sz="2400" b="1" dirty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202 X</a:t>
            </a:r>
            <a:r>
              <a:rPr lang="zh-CN" altLang="en-US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年</a:t>
            </a:r>
            <a:r>
              <a:rPr lang="en-US" altLang="zh-CN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X</a:t>
            </a:r>
            <a:r>
              <a:rPr lang="zh-CN" altLang="en-US" sz="2400" b="1" dirty="0" smtClean="0">
                <a:solidFill>
                  <a:srgbClr val="0060A8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</a:rPr>
              <a:t>月</a:t>
            </a:r>
            <a:endParaRPr lang="zh-CN" altLang="en-US" sz="2400" b="1" dirty="0">
              <a:solidFill>
                <a:srgbClr val="0060A8"/>
              </a:solidFill>
              <a:latin typeface="方正小标宋简体" panose="02000000000000000000" pitchFamily="65" charset="-122"/>
              <a:ea typeface="方正小标宋简体" panose="02000000000000000000" pitchFamily="65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1344" y="94594"/>
            <a:ext cx="181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活动名称或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LOGO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椭圆形标注 2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参考模板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47"/>
    </mc:Choice>
    <mc:Fallback xmlns="">
      <p:transition spd="slow" advTm="1354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3143672" y="620688"/>
            <a:ext cx="4882294" cy="51911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zh-CN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 要 内 容</a:t>
            </a:r>
            <a:endParaRPr lang="zh-CN" altLang="zh-CN" sz="4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2927648" y="2060848"/>
            <a:ext cx="8496944" cy="327782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eaLnBrk="1" hangingPunct="1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defRPr sz="3200" b="1">
                <a:solidFill>
                  <a:srgbClr val="003BB0"/>
                </a:solidFill>
                <a:latin typeface="+mn-lt"/>
                <a:ea typeface="华文中宋" panose="02010600040101010101" pitchFamily="2" charset="-122"/>
              </a:defRPr>
            </a:lvl1pPr>
          </a:lstStyle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、单位及团队基本情况</a:t>
            </a:r>
            <a:endParaRPr lang="en-US" altLang="zh-CN" sz="24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、拟转化科技成果主要内容</a:t>
            </a:r>
            <a:endParaRPr lang="en-US" altLang="zh-CN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、市场和应用场景</a:t>
            </a: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四、成果转化或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合作方式</a:t>
            </a: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/>
              <a:t>3</a:t>
            </a:fld>
            <a:endParaRPr lang="zh-CN" altLang="en-US" dirty="0"/>
          </a:p>
        </p:txBody>
      </p:sp>
      <p:sp>
        <p:nvSpPr>
          <p:cNvPr id="6" name="椭圆形标注 5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参考模板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50"/>
    </mc:Choice>
    <mc:Fallback xmlns="">
      <p:transition spd="slow" advTm="405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81710" y="1196340"/>
            <a:ext cx="1056640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一、单位</a:t>
            </a:r>
            <a:r>
              <a:rPr lang="zh-CN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及团队基本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情况（控制在</a:t>
            </a:r>
            <a:r>
              <a:rPr lang="en-US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张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幻灯片以内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sz="2400" b="1" dirty="0" smtClean="0">
              <a:solidFill>
                <a:srgbClr val="0070C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突出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单位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的核心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优势和在行业中的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地位（科研人员路演报告可不介绍此项内容）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，可简要介绍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历史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使命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等，注意控制篇幅</a:t>
            </a:r>
            <a:endParaRPr lang="zh-CN" altLang="zh-CN" sz="2000" dirty="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介绍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核心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团队成员的专业背景、技术专长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介绍成功案例，尤其是与本次路演项目相关的经验</a:t>
            </a:r>
          </a:p>
        </p:txBody>
      </p:sp>
      <p:sp>
        <p:nvSpPr>
          <p:cNvPr id="5" name="椭圆形标注 4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内容建议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1384" y="1124342"/>
            <a:ext cx="11305256" cy="3567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二、</a:t>
            </a:r>
            <a:r>
              <a:rPr lang="zh-CN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拟转化科技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成果</a:t>
            </a:r>
            <a:r>
              <a:rPr lang="zh-CN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主要内容</a:t>
            </a:r>
            <a:endParaRPr lang="zh-CN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技术背景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：简要说明该技术的研发背景和需求点。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技术亮点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：重点突出技术的核心优势、创新点和独特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价值（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应避免过多技术细节介绍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适用范围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：成果可应用于哪些方面，重点解决什么问题</a:t>
            </a:r>
            <a:endParaRPr lang="zh-CN" altLang="zh-CN" sz="2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技术成熟度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按照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实验室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阶段、小试、中试、产业化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等明确技术成熟度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并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提供实际应用案例或数据支持。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知识产权情况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：简要介绍相关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专利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等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知识产权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申请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授权情况。</a:t>
            </a:r>
            <a:endParaRPr lang="zh-CN" altLang="zh-CN" sz="2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椭圆形标注 4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内容建议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1384" y="1052587"/>
            <a:ext cx="11305256" cy="1722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三、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市场</a:t>
            </a:r>
            <a:r>
              <a:rPr lang="zh-CN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zh-C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应用</a:t>
            </a:r>
            <a:r>
              <a:rPr lang="zh-CN" alt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场景</a:t>
            </a:r>
            <a:endParaRPr lang="zh-CN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市场现状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：分析当前市场规模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、增长趋势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、当前主要产品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主要竞争对手。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应用场景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：详细描述技术的应用场景，包括目标客户群体和具体使用案例。</a:t>
            </a:r>
          </a:p>
        </p:txBody>
      </p:sp>
      <p:sp>
        <p:nvSpPr>
          <p:cNvPr id="5" name="椭圆形标注 4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内容建议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8994" y="909712"/>
            <a:ext cx="11305256" cy="2490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  <a:spcBef>
                <a:spcPts val="600"/>
              </a:spcBef>
              <a:spcAft>
                <a:spcPts val="0"/>
              </a:spcAft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四、</a:t>
            </a:r>
            <a:r>
              <a:rPr lang="zh-CN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成果转化或合作方式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合作模式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：明确合作方式，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专利转让、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技术授权、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联合开发、技术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入股等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资源需求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：清晰列出成果转化所需的关键资源，如资金、场地、人员、设备等。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20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企业</a:t>
            </a:r>
            <a:r>
              <a:rPr lang="zh-CN" altLang="zh-CN" sz="2000" b="1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预期</a:t>
            </a:r>
            <a:r>
              <a:rPr lang="zh-CN" altLang="zh-CN" sz="20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收益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站在企业方、投资方角度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考虑，进行企业预计投入与预期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收益</a:t>
            </a:r>
            <a:r>
              <a:rPr lang="zh-CN" altLang="zh-CN" sz="2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分析，包括经济收益、市场拓展、品牌提升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等</a:t>
            </a:r>
            <a:r>
              <a:rPr lang="zh-CN" altLang="en-US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，体现成果的竞争力</a:t>
            </a:r>
            <a:r>
              <a:rPr lang="zh-CN" altLang="zh-CN" sz="2000" dirty="0" smtClean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2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椭圆形标注 4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内容建议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 </a:t>
            </a:r>
            <a:fld id="{6FA42286-819E-9B47-9F50-7E788D82D291}" type="slidenum">
              <a:rPr kumimoji="1" lang="zh-CN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fld>
            <a:r>
              <a:rPr kumimoji="1" lang="zh-CN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1" lang="en-US" altLang="zh-CN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-</a:t>
            </a:r>
            <a:endParaRPr kumimoji="1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标题 2"/>
          <p:cNvSpPr txBox="1"/>
          <p:nvPr/>
        </p:nvSpPr>
        <p:spPr>
          <a:xfrm>
            <a:off x="764013" y="1052736"/>
            <a:ext cx="10850563" cy="720000"/>
          </a:xfrm>
          <a:prstGeom prst="rect">
            <a:avLst/>
          </a:prstGeom>
        </p:spPr>
        <p:txBody>
          <a:bodyPr vert="horz" lIns="0" tIns="45720" rIns="91440" bIns="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238000" y="1730274"/>
            <a:ext cx="6840760" cy="95948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4000" dirty="0" smtClean="0"/>
              <a:t>感谢倾听！欢迎</a:t>
            </a:r>
            <a:r>
              <a:rPr lang="zh-CN" altLang="en-US" sz="4000" dirty="0"/>
              <a:t>深入</a:t>
            </a:r>
            <a:r>
              <a:rPr lang="zh-CN" altLang="en-US" sz="4000" dirty="0" smtClean="0"/>
              <a:t>对接！</a:t>
            </a:r>
            <a:endParaRPr lang="zh-CN" altLang="en-US" sz="4000" dirty="0"/>
          </a:p>
        </p:txBody>
      </p:sp>
      <p:sp>
        <p:nvSpPr>
          <p:cNvPr id="14" name="标题 2"/>
          <p:cNvSpPr txBox="1"/>
          <p:nvPr/>
        </p:nvSpPr>
        <p:spPr>
          <a:xfrm>
            <a:off x="4439816" y="3212976"/>
            <a:ext cx="3600400" cy="6116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3A5386"/>
                </a:solidFill>
                <a:latin typeface="方正小标宋简体" panose="02000000000000000000" pitchFamily="65" charset="-122"/>
                <a:ea typeface="方正小标宋简体" panose="02000000000000000000" pitchFamily="65" charset="-122"/>
                <a:cs typeface="宋体" panose="02010600030101010101" pitchFamily="2" charset="-122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5pPr>
            <a:lvl6pPr marL="228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</a:defRPr>
            </a:lvl6pPr>
            <a:lvl7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</a:defRPr>
            </a:lvl7pPr>
            <a:lvl8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</a:defRPr>
            </a:lvl8pPr>
            <a:lvl9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dirty="0" smtClean="0">
                <a:solidFill>
                  <a:srgbClr val="000000"/>
                </a:solidFill>
              </a:rPr>
              <a:t>联系人、电话及邮箱</a:t>
            </a:r>
            <a:endParaRPr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3" name="椭圆形标注 12"/>
          <p:cNvSpPr/>
          <p:nvPr/>
        </p:nvSpPr>
        <p:spPr>
          <a:xfrm>
            <a:off x="11136560" y="97091"/>
            <a:ext cx="914400" cy="612648"/>
          </a:xfrm>
          <a:prstGeom prst="wedgeEllipseCallout">
            <a:avLst>
              <a:gd name="adj1" fmla="val -61111"/>
              <a:gd name="adj2" fmla="val 54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参考模板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459F6-5449-4750-953C-1435A350A6EA}" type="slidenum">
              <a:rPr lang="zh-CN" altLang="en-US" smtClean="0"/>
              <a:t>9</a:t>
            </a:fld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551384" y="620688"/>
            <a:ext cx="1121576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zh-CN" altLang="en-US" sz="3600" b="1" kern="100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路演中尽力避免出现的问题</a:t>
            </a:r>
            <a:endParaRPr lang="en-US" altLang="zh-CN" sz="3600" b="1" kern="100" dirty="0" smtClean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altLang="zh-CN" sz="2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报告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过于学术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，基础理论性内容偏多，对技术应用及潜在合作方的介绍偏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少，科普性不足</a:t>
            </a:r>
            <a:endParaRPr lang="en-US" altLang="zh-CN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站在企业方、投资方角度考虑不够。对发表论文情况介绍过多，对主要专利申请维持情况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介绍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不足，对技术优势、应用场景、成本控制等方面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分析不足</a:t>
            </a:r>
            <a:endParaRPr lang="zh-CN" altLang="en-US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对听众已经知晓的常识性内容介绍偏多，对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研究生人数、发表文章数以及单位已孵化企业情况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等不甚相干事项</a:t>
            </a:r>
            <a:r>
              <a:rPr lang="zh-CN" altLang="en-US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介绍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过多</a:t>
            </a:r>
            <a:endParaRPr lang="en-US" altLang="zh-CN" sz="2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altLang="zh-CN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PPT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页数太多，因时间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关系，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导致报告内容体系性不强，重点不突出，听众体验不好</a:t>
            </a:r>
            <a:endParaRPr lang="en-US" altLang="zh-CN" sz="2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自定义 1">
      <a:dk1>
        <a:srgbClr val="FF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000FF"/>
      </a:hlink>
      <a:folHlink>
        <a:srgbClr val="FF00FF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667</Words>
  <Application>Microsoft Office PowerPoint</Application>
  <PresentationFormat>宽屏</PresentationFormat>
  <Paragraphs>63</Paragraphs>
  <Slides>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Avenir Roman</vt:lpstr>
      <vt:lpstr>方正小标宋简体</vt:lpstr>
      <vt:lpstr>郭沫若书法字体</vt:lpstr>
      <vt:lpstr>黑体</vt:lpstr>
      <vt:lpstr>楷体</vt:lpstr>
      <vt:lpstr>楷体_GB2312</vt:lpstr>
      <vt:lpstr>宋体</vt:lpstr>
      <vt:lpstr>微软雅黑</vt:lpstr>
      <vt:lpstr>Arial</vt:lpstr>
      <vt:lpstr>Calibri</vt:lpstr>
      <vt:lpstr>Calibri Light</vt:lpstr>
      <vt:lpstr>Helvetica</vt:lpstr>
      <vt:lpstr>Times New Roman</vt:lpstr>
      <vt:lpstr>Wingdings</vt:lpstr>
      <vt:lpstr>Wingdings 3</vt:lpstr>
      <vt:lpstr>template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感谢倾听！欢迎深入对接！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32</cp:revision>
  <dcterms:created xsi:type="dcterms:W3CDTF">2025-02-10T01:45:48Z</dcterms:created>
  <dcterms:modified xsi:type="dcterms:W3CDTF">2025-03-17T08:14:04Z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2052-11.8.2.12313</vt:lpwstr>
  </property>
  <property fmtid="{D5CDD505-2E9C-101B-9397-08002B2CF9AE}" pid="3" name="ICV">
    <vt:lpwstr>91D4E42CCFD351E7AC7DA5679FCAA65F</vt:lpwstr>
  </property>
</Properties>
</file>