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2404050" cy="43205400"/>
  <p:notesSz cx="6858000" cy="9144000"/>
  <p:defaultTextStyle>
    <a:defPPr>
      <a:defRPr lang="en-US"/>
    </a:defPPr>
    <a:lvl1pPr marL="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1" userDrawn="1">
          <p15:clr>
            <a:srgbClr val="A4A3A4"/>
          </p15:clr>
        </p15:guide>
        <p15:guide id="2" pos="9071" userDrawn="1">
          <p15:clr>
            <a:srgbClr val="A4A3A4"/>
          </p15:clr>
        </p15:guide>
        <p15:guide id="3" orient="horz" pos="13635" userDrawn="1">
          <p15:clr>
            <a:srgbClr val="A4A3A4"/>
          </p15:clr>
        </p15:guide>
        <p15:guide id="4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3" autoAdjust="0"/>
    <p:restoredTop sz="94255"/>
  </p:normalViewPr>
  <p:slideViewPr>
    <p:cSldViewPr snapToGrid="0" showGuides="1">
      <p:cViewPr varScale="1">
        <p:scale>
          <a:sx n="16" d="100"/>
          <a:sy n="16" d="100"/>
        </p:scale>
        <p:origin x="-2952" y="-210"/>
      </p:cViewPr>
      <p:guideLst>
        <p:guide orient="horz" pos="11361"/>
        <p:guide pos="9071"/>
        <p:guide orient="horz" pos="13635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4F737-B9AE-46C3-B68C-0B591F0DE7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2CB8-E10D-4F35-BE70-3B4AAB3F02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2CB8-E10D-4F35-BE70-3B4AAB3F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6"/>
            <a:ext cx="27543442" cy="15041880"/>
          </a:xfrm>
        </p:spPr>
        <p:txBody>
          <a:bodyPr anchor="b"/>
          <a:lstStyle>
            <a:lvl1pPr algn="ctr"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7" y="22692840"/>
            <a:ext cx="24303038" cy="10431301"/>
          </a:xfrm>
        </p:spPr>
        <p:txBody>
          <a:bodyPr/>
          <a:lstStyle>
            <a:lvl1pPr marL="0" indent="0" algn="ctr">
              <a:buNone/>
              <a:defRPr sz="8800"/>
            </a:lvl1pPr>
            <a:lvl2pPr marL="1680210" indent="0" algn="ctr">
              <a:buNone/>
              <a:defRPr sz="7300"/>
            </a:lvl2pPr>
            <a:lvl3pPr marL="3360420" indent="0" algn="ctr">
              <a:buNone/>
              <a:defRPr sz="6600"/>
            </a:lvl3pPr>
            <a:lvl4pPr marL="5040630" indent="0" algn="ctr">
              <a:buNone/>
              <a:defRPr sz="5900"/>
            </a:lvl4pPr>
            <a:lvl5pPr marL="6720840" indent="0" algn="ctr">
              <a:buNone/>
              <a:defRPr sz="5900"/>
            </a:lvl5pPr>
            <a:lvl6pPr marL="8401050" indent="0" algn="ctr">
              <a:buNone/>
              <a:defRPr sz="5900"/>
            </a:lvl6pPr>
            <a:lvl7pPr marL="10081260" indent="0" algn="ctr">
              <a:buNone/>
              <a:defRPr sz="5900"/>
            </a:lvl7pPr>
            <a:lvl8pPr marL="11761470" indent="0" algn="ctr">
              <a:buNone/>
              <a:defRPr sz="5900"/>
            </a:lvl8pPr>
            <a:lvl9pPr marL="13441680" indent="0" algn="ctr">
              <a:buNone/>
              <a:defRPr sz="5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8"/>
            <a:ext cx="6987124" cy="366145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8"/>
            <a:ext cx="20556320" cy="366145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8"/>
            <a:ext cx="27948494" cy="17972243"/>
          </a:xfrm>
        </p:spPr>
        <p:txBody>
          <a:bodyPr anchor="b"/>
          <a:lstStyle>
            <a:lvl1pPr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4" cy="9451178"/>
          </a:xfrm>
        </p:spPr>
        <p:txBody>
          <a:bodyPr/>
          <a:lstStyle>
            <a:lvl1pPr marL="0" indent="0">
              <a:buNone/>
              <a:defRPr sz="8800">
                <a:solidFill>
                  <a:schemeClr val="tx1">
                    <a:tint val="82000"/>
                  </a:schemeClr>
                </a:solidFill>
              </a:defRPr>
            </a:lvl1pPr>
            <a:lvl2pPr marL="1680210" indent="0">
              <a:buNone/>
              <a:defRPr sz="7300">
                <a:solidFill>
                  <a:schemeClr val="tx1">
                    <a:tint val="82000"/>
                  </a:schemeClr>
                </a:solidFill>
              </a:defRPr>
            </a:lvl2pPr>
            <a:lvl3pPr marL="3360420" indent="0">
              <a:buNone/>
              <a:defRPr sz="6600">
                <a:solidFill>
                  <a:schemeClr val="tx1">
                    <a:tint val="82000"/>
                  </a:schemeClr>
                </a:solidFill>
              </a:defRPr>
            </a:lvl3pPr>
            <a:lvl4pPr marL="504063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4pPr>
            <a:lvl5pPr marL="672084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5pPr>
            <a:lvl6pPr marL="840105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6pPr>
            <a:lvl7pPr marL="1008126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7pPr>
            <a:lvl8pPr marL="1176147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8pPr>
            <a:lvl9pPr marL="1344168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4" cy="83510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6"/>
            <a:ext cx="13708430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6"/>
            <a:ext cx="13775942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3" y="6220788"/>
            <a:ext cx="16404550" cy="30703837"/>
          </a:xfrm>
        </p:spPr>
        <p:txBody>
          <a:bodyPr/>
          <a:lstStyle>
            <a:lvl1pPr>
              <a:defRPr sz="11800"/>
            </a:lvl1pPr>
            <a:lvl2pPr>
              <a:defRPr sz="103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3" y="6220788"/>
            <a:ext cx="16404550" cy="30703837"/>
          </a:xfrm>
        </p:spPr>
        <p:txBody>
          <a:bodyPr anchor="t"/>
          <a:lstStyle>
            <a:lvl1pPr marL="0" indent="0">
              <a:buNone/>
              <a:defRPr sz="11800"/>
            </a:lvl1pPr>
            <a:lvl2pPr marL="1680210" indent="0">
              <a:buNone/>
              <a:defRPr sz="10300"/>
            </a:lvl2pPr>
            <a:lvl3pPr marL="3360420" indent="0">
              <a:buNone/>
              <a:defRPr sz="8800"/>
            </a:lvl3pPr>
            <a:lvl4pPr marL="5040630" indent="0">
              <a:buNone/>
              <a:defRPr sz="7300"/>
            </a:lvl4pPr>
            <a:lvl5pPr marL="6720840" indent="0">
              <a:buNone/>
              <a:defRPr sz="7300"/>
            </a:lvl5pPr>
            <a:lvl6pPr marL="8401050" indent="0">
              <a:buNone/>
              <a:defRPr sz="7300"/>
            </a:lvl6pPr>
            <a:lvl7pPr marL="10081260" indent="0">
              <a:buNone/>
              <a:defRPr sz="7300"/>
            </a:lvl7pPr>
            <a:lvl8pPr marL="11761470" indent="0">
              <a:buNone/>
              <a:defRPr sz="7300"/>
            </a:lvl8pPr>
            <a:lvl9pPr marL="13441680" indent="0">
              <a:buNone/>
              <a:defRPr sz="73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4" cy="8351047"/>
          </a:xfrm>
          <a:prstGeom prst="rect">
            <a:avLst/>
          </a:prstGeom>
        </p:spPr>
        <p:txBody>
          <a:bodyPr vert="horz" lIns="106692" tIns="53346" rIns="106692" bIns="533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9"/>
            <a:ext cx="27948494" cy="27413429"/>
          </a:xfrm>
          <a:prstGeom prst="rect">
            <a:avLst/>
          </a:prstGeom>
        </p:spPr>
        <p:txBody>
          <a:bodyPr vert="horz" lIns="106692" tIns="53346" rIns="106692" bIns="533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8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l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3" y="40045015"/>
            <a:ext cx="10936366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ct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360420" rtl="0" eaLnBrk="1" latinLnBrk="0" hangingPunct="1">
        <a:lnSpc>
          <a:spcPct val="90000"/>
        </a:lnSpc>
        <a:spcBef>
          <a:spcPct val="0"/>
        </a:spcBef>
        <a:buNone/>
        <a:defRPr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105" indent="-840105" algn="l" defTabSz="3360420" rtl="0" eaLnBrk="1" latinLnBrk="0" hangingPunct="1">
        <a:lnSpc>
          <a:spcPct val="90000"/>
        </a:lnSpc>
        <a:spcBef>
          <a:spcPts val="3675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31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20052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88073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94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924115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136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428178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2084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40105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8126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6147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5000"/>
                <a:lumOff val="7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2404050" cy="4315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92" tIns="53346" rIns="106692" bIns="53346" rtlCol="0" anchor="ctr"/>
          <a:lstStyle/>
          <a:p>
            <a:pPr algn="ctr"/>
            <a:r>
              <a:rPr lang="zh-CN" altLang="en-US" sz="100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中国科学院大学</a:t>
            </a:r>
            <a:endParaRPr lang="en-US" altLang="zh-CN" sz="10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8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结构化学与功能晶体</a:t>
            </a:r>
            <a:r>
              <a:rPr lang="zh-CN" altLang="en-US" sz="8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研究生</a:t>
            </a:r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论坛</a:t>
            </a:r>
            <a:endParaRPr lang="zh-CN" altLang="en-US" sz="8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 descr="国科大标识矢量图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264795"/>
            <a:ext cx="3786505" cy="3785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385" y="264795"/>
            <a:ext cx="3924300" cy="3819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WPS 演示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等线 Light</vt:lpstr>
      <vt:lpstr>Aptos Display</vt:lpstr>
      <vt:lpstr>Segoe UI</vt:lpstr>
      <vt:lpstr>等线</vt:lpstr>
      <vt:lpstr>Aptos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波波</cp:lastModifiedBy>
  <cp:revision>29</cp:revision>
  <dcterms:created xsi:type="dcterms:W3CDTF">2024-07-10T08:02:00Z</dcterms:created>
  <dcterms:modified xsi:type="dcterms:W3CDTF">2025-11-06T09:07:25Z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79A2EBC9F0DA48D6A7B20BCB20A221D3_12</vt:lpwstr>
  </property>
  <property fmtid="{D5CDD505-2E9C-101B-9397-08002B2CF9AE}" pid="3" name="KSOProductBuildVer">
    <vt:lpwstr>2052-12.1.0.23542</vt:lpwstr>
  </property>
</Properties>
</file>